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67" r:id="rId3"/>
    <p:sldId id="286" r:id="rId4"/>
    <p:sldId id="287" r:id="rId5"/>
    <p:sldId id="288" r:id="rId6"/>
    <p:sldId id="289" r:id="rId7"/>
    <p:sldId id="285" r:id="rId8"/>
    <p:sldId id="291" r:id="rId9"/>
    <p:sldId id="292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5" autoAdjust="0"/>
    <p:restoredTop sz="86449" autoAdjust="0"/>
  </p:normalViewPr>
  <p:slideViewPr>
    <p:cSldViewPr snapToGrid="0">
      <p:cViewPr varScale="1">
        <p:scale>
          <a:sx n="56" d="100"/>
          <a:sy n="56" d="100"/>
        </p:scale>
        <p:origin x="84" y="10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0EBBE-4752-47C4-8BC6-E24A0063B191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5F160-3A98-43E5-A8AE-E3A1A0AB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8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com/url?sa=i&amp;source=images&amp;cd=&amp;cad=rja&amp;uact=8&amp;ved=2ahUKEwjMmPX-zaHbAhWNFjQIHS9nADsQjRx6BAgBEAQ&amp;url=https://pxhere.com/en/photo/1430877&amp;psig=AOvVaw3kxsekRk_gg_NizV9LPQtt&amp;ust=1527363328331616" TargetMode="Externa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hyperlink" Target="https://www.google.com/url?sa=i&amp;rct=j&amp;q=&amp;esrc=s&amp;source=images&amp;cd=&amp;cad=rja&amp;uact=8&amp;ved=0ahUKEwik-a738OnXAhVqy1QKHcaSBF4QjRwIBw&amp;url=https://careers.workopolis.com/advice/interview-tips-how-to-prepare-for-the-most-common-types-of-interview-questions/&amp;psig=AOvVaw1mzG_P1sx860UBje3atreJ&amp;ust=1512254427338391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0.JPG"/><Relationship Id="rId4" Type="http://schemas.openxmlformats.org/officeDocument/2006/relationships/hyperlink" Target="https://www.google.com/imgres?imgurl=https://au.res.keymedia.com/files/image/Mortgage-broker-shows-client-where-to-sign.jpg&amp;imgrefurl=https://www.yourmortgage.com.au/home-loan-guide/what-documents-do-you-need-for-a-preapproved-mortgage/243350/&amp;docid=a4h14FmmrBDq3M&amp;tbnid=2GmPfdKFE-KXcM:&amp;vet=1&amp;w=750&amp;h=500&amp;safe=off&amp;bih=722&amp;biw=1140&amp;ved=2ahUKEwidyq2NqKHbAhX0KX0KHRqKAqIQxiAoAHoECAEQFw&amp;iact=c&amp;ictx=1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imgres?imgurl=https://www.colourbox.com/preview/1079171-hand-popping-out-of-a-laptop-holding-papers.jpg&amp;imgrefurl=https://www.colourbox.com/image/hand-popping-out-of-a-laptop-holding-papers-image-1079171&amp;docid=IzEsoB_JclxjBM&amp;tbnid=5MQqHzxu0aAiFM:&amp;vet=1&amp;w=800&amp;h=533&amp;safe=off&amp;bih=722&amp;biw=1140&amp;ved=2ahUKEwjpvZm2t6HbAhWCCDQIHQwRCAYQxiAoC3oECAEQIg&amp;iact=c&amp;ictx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source=images&amp;cd=&amp;cad=rja&amp;uact=8&amp;ved=2ahUKEwjawcTdsqHbAhUzCDQIHYyjCwMQjRx6BAgBEAQ&amp;url=https://commons.wikimedia.org/wiki/File:Job_interview_0001.jpg&amp;psig=AOvVaw3viHOQOTKUda85CwL5OTWs&amp;ust=152735596928766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cid:image007.jpg@01D3F397.8581BD80" TargetMode="Externa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pixabay.com/en/business-illustration-office-design-3080799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hyperlink" Target="http://www.hardscrabblefarm.com/ww2/paperwork.htm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imgres?imgurl=http://www.creative-commons-images.com/clipboard/images/business-insurance.jpg&amp;imgrefurl=http://www.creative-commons-images.com/clipboard/business-insurance.html&amp;docid=gi7Vma-mbAaVFM&amp;tbnid=BFSz9atx9JXpRM:&amp;vet=10ahUKEwiduPftpqHbAhWDKn0KHVQGBw4QMwiGAigZMBk..i&amp;w=1200&amp;h=800&amp;safe=off&amp;bih=722&amp;biw=1140&amp;q=business%20&amp;ved=0ahUKEwiduPftpqHbAhWDKn0KHVQGBw4QMwiGAigZMBk&amp;iact=mrc&amp;uact=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url?sa=i&amp;source=images&amp;cd=&amp;cad=rja&amp;uact=8&amp;ved=2ahUKEwi2_PeNqKHbAhV2CTQIHYKpB4IQjRx6BAgBEAQ&amp;url=https://www.rmol.cz/novinky/asseco-central-europe-uzavrelo-partnerstvi-s-ceit&amp;psig=AOvVaw1T52nXmIIR6uR4b53rAGmW&amp;ust=152735284219287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hyperlink" Target="https://www.google.com/url?sa=i&amp;source=images&amp;cd=&amp;cad=rja&amp;uact=8&amp;ved=2ahUKEwiEyN-zqaHbAhUICDQIHRxQAekQjRx6BAgBEAQ&amp;url=https://pixabay.com/en/business-businesswoman-success-team-1137397/&amp;psig=AOvVaw1T52nXmIIR6uR4b53rAGmW&amp;ust=15273528421928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552" y="1815122"/>
            <a:ext cx="7250513" cy="1515533"/>
          </a:xfrm>
        </p:spPr>
        <p:txBody>
          <a:bodyPr/>
          <a:lstStyle/>
          <a:p>
            <a:r>
              <a:rPr lang="en-US" sz="44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Rehabilitation Providers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791709"/>
            <a:ext cx="6815669" cy="996465"/>
          </a:xfrm>
        </p:spPr>
        <p:txBody>
          <a:bodyPr>
            <a:normAutofit/>
          </a:bodyPr>
          <a:lstStyle/>
          <a:p>
            <a:r>
              <a:rPr lang="en-US" sz="4400" b="1" dirty="0"/>
              <a:t>CRP Application Process</a:t>
            </a:r>
          </a:p>
        </p:txBody>
      </p:sp>
      <p:pic>
        <p:nvPicPr>
          <p:cNvPr id="4" name="intro4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98467" y="4519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941" y="984990"/>
            <a:ext cx="9601196" cy="1303867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 Application Process  </a:t>
            </a:r>
          </a:p>
        </p:txBody>
      </p:sp>
      <p:pic>
        <p:nvPicPr>
          <p:cNvPr id="9" name="Picture 2" descr="Related imag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78" y="790011"/>
            <a:ext cx="2107069" cy="14988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3" descr="Image result for interview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9456820" y="893761"/>
            <a:ext cx="3941435" cy="17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4" descr="Image result for business">
            <a:hlinkClick r:id="rId7" tgtFrame="&quot;_blank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487" y="790010"/>
            <a:ext cx="2130425" cy="15119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5" descr="&#10;"/>
          <p:cNvSpPr>
            <a:spLocks noGrp="1"/>
          </p:cNvSpPr>
          <p:nvPr>
            <p:ph idx="1"/>
          </p:nvPr>
        </p:nvSpPr>
        <p:spPr>
          <a:xfrm>
            <a:off x="2012281" y="2458512"/>
            <a:ext cx="790651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CRP Application on DVR’s Website: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http://www.labor.state.ak.us/dvr/</a:t>
            </a:r>
            <a:endParaRPr lang="en-US" dirty="0"/>
          </a:p>
        </p:txBody>
      </p:sp>
      <p:pic>
        <p:nvPicPr>
          <p:cNvPr id="4" name="A1 Slide 6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94503" y="5167848"/>
            <a:ext cx="609600" cy="609600"/>
          </a:xfrm>
          <a:prstGeom prst="rect">
            <a:avLst/>
          </a:prstGeom>
        </p:spPr>
      </p:pic>
      <p:pic>
        <p:nvPicPr>
          <p:cNvPr id="6" name="Picture 7" descr="CRP Application on DVR’s Website: &#10;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40" y="2496946"/>
            <a:ext cx="3889960" cy="35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6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 Application Process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rgbClr val="003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6419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Complete and submit the CRP application &amp; resume to DVR’s CRP  Specialist.</a:t>
            </a:r>
          </a:p>
        </p:txBody>
      </p:sp>
      <p:pic>
        <p:nvPicPr>
          <p:cNvPr id="8" name="Picture 3" descr="Related imag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16" y="3465095"/>
            <a:ext cx="4006516" cy="261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2 Slide 4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1326" y="5266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16" y="982132"/>
            <a:ext cx="8602579" cy="13038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 Application Process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CRP Specialist will schedule an interview</a:t>
            </a:r>
          </a:p>
          <a:p>
            <a:pPr lvl="1"/>
            <a:r>
              <a:rPr lang="en-US" sz="2400" dirty="0"/>
              <a:t>Your Experience</a:t>
            </a:r>
          </a:p>
          <a:p>
            <a:pPr lvl="1"/>
            <a:r>
              <a:rPr lang="en-US" sz="2400" dirty="0"/>
              <a:t>Your Knowledge of the DVR Process</a:t>
            </a:r>
          </a:p>
          <a:p>
            <a:pPr lvl="1"/>
            <a:r>
              <a:rPr lang="en-US" sz="2400" dirty="0"/>
              <a:t>Services You Propose to Provide </a:t>
            </a:r>
          </a:p>
        </p:txBody>
      </p:sp>
      <p:pic>
        <p:nvPicPr>
          <p:cNvPr id="7" name="Picture 3" descr="Image result for work interviews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3" y="3387970"/>
            <a:ext cx="2719753" cy="279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4 Slide 4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1797" y="5449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 Application Process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Image result for business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9" y="802105"/>
            <a:ext cx="1788795" cy="15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Successful CRP Applicants will be scheduled for an interview with a local VR Manager </a:t>
            </a:r>
          </a:p>
          <a:p>
            <a:pPr lvl="1"/>
            <a:r>
              <a:rPr lang="en-US" sz="2400" dirty="0"/>
              <a:t>Describe &amp; market your experience</a:t>
            </a:r>
          </a:p>
          <a:p>
            <a:pPr lvl="1"/>
            <a:r>
              <a:rPr lang="en-US" sz="2400" dirty="0"/>
              <a:t>Inquire about the services needed in their region</a:t>
            </a:r>
          </a:p>
        </p:txBody>
      </p:sp>
      <p:pic>
        <p:nvPicPr>
          <p:cNvPr id="7" name="Picture 4" descr="3 Women in Suit Sitting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79" y="3279648"/>
            <a:ext cx="2544127" cy="259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2 Slide 5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96597" y="5446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Submit Documents</a:t>
            </a:r>
          </a:p>
        </p:txBody>
      </p:sp>
      <p:pic>
        <p:nvPicPr>
          <p:cNvPr id="7" name="Picture 2" descr="Image result for busines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184" y="731520"/>
            <a:ext cx="1728213" cy="1601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Successful CRP applicants will be instructed to purchase and submit documentation verifying: </a:t>
            </a:r>
          </a:p>
          <a:p>
            <a:pPr>
              <a:spcAft>
                <a:spcPts val="0"/>
              </a:spcAft>
            </a:pPr>
            <a:r>
              <a:rPr lang="en-US" dirty="0"/>
              <a:t>Professional Liability Insurance Coverage</a:t>
            </a:r>
          </a:p>
          <a:p>
            <a:pPr>
              <a:spcAft>
                <a:spcPts val="0"/>
              </a:spcAft>
            </a:pPr>
            <a:r>
              <a:rPr lang="en-US" dirty="0"/>
              <a:t>Business License </a:t>
            </a:r>
          </a:p>
          <a:p>
            <a:pPr>
              <a:spcAft>
                <a:spcPts val="0"/>
              </a:spcAft>
            </a:pPr>
            <a:r>
              <a:rPr lang="en-US" dirty="0"/>
              <a:t>Criminal Background Clearance</a:t>
            </a:r>
          </a:p>
          <a:p>
            <a:pPr>
              <a:spcAft>
                <a:spcPts val="0"/>
              </a:spcAft>
            </a:pPr>
            <a:r>
              <a:rPr lang="en-US" dirty="0"/>
              <a:t>Other Documents  </a:t>
            </a:r>
          </a:p>
        </p:txBody>
      </p:sp>
      <p:pic>
        <p:nvPicPr>
          <p:cNvPr id="5" name="Picture 4" descr="paperwork repros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47" y="3537284"/>
            <a:ext cx="2616468" cy="199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6 Slide 5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91797" y="5423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Submitting Documents</a:t>
            </a:r>
          </a:p>
        </p:txBody>
      </p:sp>
      <p:sp>
        <p:nvSpPr>
          <p:cNvPr id="10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Review, Sign &amp; Return CRP Agreement</a:t>
            </a:r>
          </a:p>
        </p:txBody>
      </p:sp>
      <p:pic>
        <p:nvPicPr>
          <p:cNvPr id="7" name="Picture 4" descr="Related image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83" y="3413760"/>
            <a:ext cx="4001073" cy="246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7 Slide 5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9477" y="5117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000" i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br>
              <a:rPr lang="en-US" sz="49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 Application Process </a:t>
            </a:r>
            <a:br>
              <a:rPr lang="en-US" sz="4900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3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Complete &amp; submit CRP Application- DVR’s Website: </a:t>
            </a:r>
            <a:r>
              <a:rPr lang="en-US" dirty="0">
                <a:solidFill>
                  <a:schemeClr val="accent3"/>
                </a:solidFill>
              </a:rPr>
              <a:t>http://www.labor.state.ak.us/dvr/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Interview with CRP Specialist &amp; local VR Manager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Purchase &amp; submit proof of insurance, business license, background checks, etc., to CRP Specialist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Review, sign and return CRP Agreement</a:t>
            </a:r>
          </a:p>
        </p:txBody>
      </p:sp>
      <p:pic>
        <p:nvPicPr>
          <p:cNvPr id="6" name="A11 C Slide 3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41876" y="5571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2227384"/>
            <a:ext cx="8158688" cy="1347735"/>
          </a:xfrm>
        </p:spPr>
        <p:txBody>
          <a:bodyPr/>
          <a:lstStyle/>
          <a:p>
            <a:r>
              <a:rPr lang="en-US" b="1" dirty="0">
                <a:solidFill>
                  <a:srgbClr val="003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CRP Application Process</a:t>
            </a:r>
          </a:p>
        </p:txBody>
      </p:sp>
      <p:pic>
        <p:nvPicPr>
          <p:cNvPr id="5" name="Picture 2" descr="Image result for business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902208"/>
            <a:ext cx="3096768" cy="1694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Complete! </a:t>
            </a:r>
          </a:p>
        </p:txBody>
      </p:sp>
      <p:pic>
        <p:nvPicPr>
          <p:cNvPr id="4" name="A14 Slide 4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1507" y="5480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2505</TotalTime>
  <Words>205</Words>
  <Application>Microsoft Office PowerPoint</Application>
  <PresentationFormat>Widescreen</PresentationFormat>
  <Paragraphs>32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Community Rehabilitation Providers</vt:lpstr>
      <vt:lpstr>CRP Application Process  </vt:lpstr>
      <vt:lpstr>CRP Application Process 1 </vt:lpstr>
      <vt:lpstr>CRP Application Process 2</vt:lpstr>
      <vt:lpstr>CRP Application Process 3</vt:lpstr>
      <vt:lpstr>Time to Submit Documents</vt:lpstr>
      <vt:lpstr>After Submitting Documents</vt:lpstr>
      <vt:lpstr> Summary CRP Application Process  </vt:lpstr>
      <vt:lpstr>CRP Application Process</vt:lpstr>
    </vt:vector>
  </TitlesOfParts>
  <Company>DOL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Rehabilitation Providers</dc:title>
  <dc:creator>Elstad, Velja (DOL)</dc:creator>
  <cp:lastModifiedBy>Johnlee Chappidi</cp:lastModifiedBy>
  <cp:revision>173</cp:revision>
  <cp:lastPrinted>2018-05-23T22:06:38Z</cp:lastPrinted>
  <dcterms:created xsi:type="dcterms:W3CDTF">2017-11-29T00:34:05Z</dcterms:created>
  <dcterms:modified xsi:type="dcterms:W3CDTF">2021-10-27T04:49:10Z</dcterms:modified>
</cp:coreProperties>
</file>